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28"/>
  </p:notesMasterIdLst>
  <p:sldIdLst>
    <p:sldId id="257" r:id="rId2"/>
    <p:sldId id="25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8" r:id="rId11"/>
    <p:sldId id="276" r:id="rId12"/>
    <p:sldId id="279" r:id="rId13"/>
    <p:sldId id="280" r:id="rId14"/>
    <p:sldId id="289" r:id="rId15"/>
    <p:sldId id="277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5" r:id="rId25"/>
    <p:sldId id="266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0"/>
    <p:restoredTop sz="89541"/>
  </p:normalViewPr>
  <p:slideViewPr>
    <p:cSldViewPr snapToGrid="0" snapToObjects="1">
      <p:cViewPr varScale="1">
        <p:scale>
          <a:sx n="84" d="100"/>
          <a:sy n="84" d="100"/>
        </p:scale>
        <p:origin x="-768" y="-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9948D-DA39-F04A-9C57-D30124DA4A78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7BEDC-7BF0-E649-AC8C-503BB2DF15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451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Usually getting started..  is the hardest part of the journey</a:t>
            </a:r>
          </a:p>
          <a:p>
            <a:endParaRPr lang="en-US" b="1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step is always the hardest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7BEDC-7BF0-E649-AC8C-503BB2DF15F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6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7BEDC-7BF0-E649-AC8C-503BB2DF15F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9340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679EA-3D4D-9841-ABAA-67A622CA727A}" type="datetimeFigureOut">
              <a:rPr lang="en-US" smtClean="0"/>
              <a:pPr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8E94414-BDF1-D24C-A3A1-A927DA0104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4916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 Black" pitchFamily="34" charset="0"/>
              </a:rPr>
              <a:t>How to pass the part one exam in 152 days only?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5355771" y="2182481"/>
            <a:ext cx="5441906" cy="344859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</a:rPr>
              <a:t>Mohammad </a:t>
            </a:r>
            <a:r>
              <a:rPr lang="en-US" sz="2800" b="1" dirty="0" err="1" smtClean="0">
                <a:solidFill>
                  <a:srgbClr val="C00000"/>
                </a:solidFill>
                <a:latin typeface="Arial Black" pitchFamily="34" charset="0"/>
              </a:rPr>
              <a:t>Alazemi</a:t>
            </a:r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</a:rPr>
              <a:t> - PGY3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</a:rPr>
              <a:t>Chief Resident</a:t>
            </a: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20/4/2019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39390" y="2182481"/>
            <a:ext cx="3154387" cy="292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930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8436" y="2016125"/>
            <a:ext cx="4253345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FIRST 55 DAYS= 45-50 QUESTIONS.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4000" dirty="0" smtClean="0"/>
              <a:t>SECOND 55 </a:t>
            </a:r>
            <a:r>
              <a:rPr lang="en-US" sz="4000" dirty="0"/>
              <a:t>DAYS= 45-50 QUESTIONS</a:t>
            </a:r>
            <a:r>
              <a:rPr lang="en-US" sz="4000" dirty="0" smtClean="0"/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en-US" sz="40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sz="4000" dirty="0" smtClean="0"/>
              <a:t>LAST 40 DAYS= 60-65 QUESTIONS.</a:t>
            </a:r>
          </a:p>
        </p:txBody>
      </p:sp>
    </p:spTree>
    <p:extLst>
      <p:ext uri="{BB962C8B-B14F-4D97-AF65-F5344CB8AC3E}">
        <p14:creationId xmlns:p14="http://schemas.microsoft.com/office/powerpoint/2010/main" xmlns="" val="15300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STUDY IT FROM PASS MEDICINE !!!!!!!!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DM ?</a:t>
            </a:r>
          </a:p>
          <a:p>
            <a:r>
              <a:rPr lang="en-US" dirty="0" smtClean="0"/>
              <a:t>HYPERLIPIDEMIA?</a:t>
            </a:r>
          </a:p>
          <a:p>
            <a:r>
              <a:rPr lang="en-US" dirty="0" smtClean="0"/>
              <a:t>ASTMA?</a:t>
            </a:r>
          </a:p>
          <a:p>
            <a:r>
              <a:rPr lang="en-US" dirty="0" smtClean="0"/>
              <a:t>COPD?</a:t>
            </a:r>
          </a:p>
          <a:p>
            <a:r>
              <a:rPr lang="en-US" dirty="0" smtClean="0"/>
              <a:t>OSTEOPROSIS?</a:t>
            </a:r>
          </a:p>
          <a:p>
            <a:r>
              <a:rPr lang="en-US" dirty="0" smtClean="0"/>
              <a:t>VACCINATIONS?</a:t>
            </a:r>
          </a:p>
          <a:p>
            <a:r>
              <a:rPr lang="en-US" dirty="0" smtClean="0"/>
              <a:t>EBM?</a:t>
            </a:r>
          </a:p>
          <a:p>
            <a:r>
              <a:rPr lang="en-US" dirty="0" smtClean="0"/>
              <a:t>INFECTION &amp; PHARMACOLOGY &gt;&gt; ONLY FEW QUESTIONS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1708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PAST PAPERS &gt;&gt; </a:t>
            </a:r>
            <a:r>
              <a:rPr lang="en-US" sz="7200" dirty="0" smtClean="0">
                <a:solidFill>
                  <a:srgbClr val="FF0000"/>
                </a:solidFill>
              </a:rPr>
              <a:t>NB!!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7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worry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8698" y="2242344"/>
            <a:ext cx="658678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9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432" y="2016125"/>
            <a:ext cx="6935461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67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OCSE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12 STATIONS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EMERGENCY: 1 OR 2 STATIONS.</a:t>
            </a:r>
          </a:p>
          <a:p>
            <a:r>
              <a:rPr lang="en-US" dirty="0" smtClean="0"/>
              <a:t>EXAMINATIONS:  3 STATIONS.</a:t>
            </a:r>
          </a:p>
          <a:p>
            <a:r>
              <a:rPr lang="en-US" dirty="0" smtClean="0"/>
              <a:t>COUNSELLING: 1 STATION.</a:t>
            </a:r>
          </a:p>
          <a:p>
            <a:r>
              <a:rPr lang="en-US" dirty="0" smtClean="0"/>
              <a:t>SKILLS: </a:t>
            </a:r>
            <a:r>
              <a:rPr lang="en-US" dirty="0"/>
              <a:t>1 STATION.</a:t>
            </a:r>
          </a:p>
          <a:p>
            <a:r>
              <a:rPr lang="en-US" dirty="0" smtClean="0"/>
              <a:t>DATA : 1 </a:t>
            </a:r>
            <a:r>
              <a:rPr lang="en-US" dirty="0"/>
              <a:t>OR 2 STATIONS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EDUCATION STATION</a:t>
            </a:r>
            <a:r>
              <a:rPr lang="en-IE" dirty="0" smtClean="0"/>
              <a:t>: </a:t>
            </a:r>
            <a:r>
              <a:rPr lang="en-US" dirty="0" smtClean="0"/>
              <a:t>1 </a:t>
            </a:r>
            <a:r>
              <a:rPr lang="en-US" dirty="0"/>
              <a:t>STATION.</a:t>
            </a:r>
          </a:p>
          <a:p>
            <a:r>
              <a:rPr lang="en-US" dirty="0" smtClean="0"/>
              <a:t>PICTURES (DERMATOLOGY, ENT, OPTHALMOLOGY, ECG): </a:t>
            </a:r>
            <a:r>
              <a:rPr lang="en-US" dirty="0"/>
              <a:t>1 OR 2 STATIONS.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197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7748" y="2016125"/>
            <a:ext cx="2010829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EXAMINATIONS:  3 STATIONS.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ORTHOPEDICS.</a:t>
            </a:r>
          </a:p>
          <a:p>
            <a:r>
              <a:rPr lang="en-US" dirty="0" smtClean="0"/>
              <a:t>CARDIO, DIABETIC FOOT,  EAR, CHEST,  THYROID,  CRANIAL NERVE, RHEUMATOLOGY</a:t>
            </a:r>
            <a:r>
              <a:rPr lang="mr-IN" dirty="0" smtClean="0"/>
              <a:t>…</a:t>
            </a:r>
            <a:r>
              <a:rPr lang="en-I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688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COUNSELLING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3418" y="2057688"/>
            <a:ext cx="5389419" cy="39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9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step is always the hardest</a:t>
            </a:r>
            <a:br>
              <a:rPr lang="en-US" dirty="0"/>
            </a:br>
            <a:r>
              <a:rPr lang="en-US" b="1" dirty="0">
                <a:latin typeface="Arial Black" pitchFamily="34" charset="0"/>
              </a:rPr>
              <a:t> </a:t>
            </a:r>
            <a:r>
              <a:rPr lang="en-US" b="1" dirty="0" smtClean="0">
                <a:latin typeface="Arial Black" pitchFamily="34" charset="0"/>
              </a:rPr>
              <a:t>152 </a:t>
            </a:r>
            <a:r>
              <a:rPr lang="en-US" b="1" dirty="0">
                <a:latin typeface="Arial Black" pitchFamily="34" charset="0"/>
              </a:rPr>
              <a:t>days only?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3452" y="2016125"/>
            <a:ext cx="5519420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95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DASMAN NOTES + GEEKY MEDICS.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22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LAB.</a:t>
            </a:r>
          </a:p>
          <a:p>
            <a:r>
              <a:rPr lang="en-US" dirty="0" smtClean="0"/>
              <a:t>X RAY.</a:t>
            </a:r>
          </a:p>
          <a:p>
            <a:r>
              <a:rPr lang="en-US" dirty="0" smtClean="0"/>
              <a:t>DEXA.</a:t>
            </a:r>
          </a:p>
          <a:p>
            <a:r>
              <a:rPr lang="en-US" dirty="0" smtClean="0"/>
              <a:t>AUDIOGRAM.</a:t>
            </a:r>
          </a:p>
          <a:p>
            <a:r>
              <a:rPr lang="en-US" dirty="0" smtClean="0"/>
              <a:t>PFT.</a:t>
            </a:r>
          </a:p>
          <a:p>
            <a:r>
              <a:rPr lang="en-US" dirty="0" smtClean="0"/>
              <a:t>GROWTH CHART.</a:t>
            </a:r>
          </a:p>
        </p:txBody>
      </p:sp>
    </p:spTree>
    <p:extLst>
      <p:ext uri="{BB962C8B-B14F-4D97-AF65-F5344CB8AC3E}">
        <p14:creationId xmlns:p14="http://schemas.microsoft.com/office/powerpoint/2010/main" xmlns="" val="15051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EDUCATION STATION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INHALERS.</a:t>
            </a:r>
          </a:p>
          <a:p>
            <a:r>
              <a:rPr lang="en-US" dirty="0"/>
              <a:t>SPACER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INJECTION (INSULIN).</a:t>
            </a:r>
          </a:p>
          <a:p>
            <a:r>
              <a:rPr lang="en-US" dirty="0" smtClean="0"/>
              <a:t>DIET</a:t>
            </a:r>
          </a:p>
          <a:p>
            <a:r>
              <a:rPr lang="en-US" dirty="0" smtClean="0"/>
              <a:t>NASAL SPRAY.</a:t>
            </a:r>
          </a:p>
          <a:p>
            <a:r>
              <a:rPr lang="en-US" dirty="0" smtClean="0"/>
              <a:t>EAR &amp; EYE DROPS.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1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DERMATOLOGY.</a:t>
            </a:r>
          </a:p>
          <a:p>
            <a:r>
              <a:rPr lang="en-US" dirty="0" smtClean="0"/>
              <a:t>ENT.</a:t>
            </a:r>
          </a:p>
          <a:p>
            <a:r>
              <a:rPr lang="en-US" dirty="0" smtClean="0"/>
              <a:t>OPTHALMOLOGY.</a:t>
            </a:r>
          </a:p>
          <a:p>
            <a:r>
              <a:rPr lang="en-US" dirty="0" smtClean="0"/>
              <a:t>ECG.</a:t>
            </a:r>
          </a:p>
          <a:p>
            <a:endParaRPr lang="en-US" dirty="0"/>
          </a:p>
          <a:p>
            <a:pPr algn="ctr"/>
            <a:r>
              <a:rPr lang="en-US" sz="2800" b="1" dirty="0" smtClean="0"/>
              <a:t>HOW TO DESCRIBE IT OR READ IT !!!</a:t>
            </a:r>
          </a:p>
          <a:p>
            <a:pPr algn="ctr"/>
            <a:r>
              <a:rPr lang="en-US" sz="2800" b="1" dirty="0" smtClean="0"/>
              <a:t>HOW TO MANAGE??</a:t>
            </a:r>
          </a:p>
        </p:txBody>
      </p:sp>
    </p:spTree>
    <p:extLst>
      <p:ext uri="{BB962C8B-B14F-4D97-AF65-F5344CB8AC3E}">
        <p14:creationId xmlns:p14="http://schemas.microsoft.com/office/powerpoint/2010/main" xmlns="" val="16276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kfmrp83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6145" y="2016125"/>
            <a:ext cx="4710546" cy="2569730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803" y="760550"/>
            <a:ext cx="1112448" cy="641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5160" y="5090160"/>
            <a:ext cx="565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www.kfmrp.com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11384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IE" sz="4400" dirty="0" smtClean="0"/>
              <a:t>Kfmr_83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291" y="2312194"/>
            <a:ext cx="4613564" cy="2315224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351" y="706584"/>
            <a:ext cx="1112448" cy="7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0396" y="2016125"/>
            <a:ext cx="4745533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6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days before exam 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927" y="2016125"/>
            <a:ext cx="7606146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1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 exam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MCQ’s &amp; OSCE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xmlns="" val="7900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MCQ’s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048" y="2016125"/>
            <a:ext cx="7018229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286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1745" y="2016124"/>
            <a:ext cx="5430981" cy="38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1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491" y="2016124"/>
            <a:ext cx="5777345" cy="38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71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8512" y="2178844"/>
            <a:ext cx="3289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59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2556 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382" y="2016125"/>
            <a:ext cx="4904510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9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7750</TotalTime>
  <Words>259</Words>
  <Application>Microsoft Macintosh PowerPoint</Application>
  <PresentationFormat>Niestandardowy</PresentationFormat>
  <Paragraphs>73</Paragraphs>
  <Slides>26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Gallery</vt:lpstr>
      <vt:lpstr>How to pass the part one exam in 152 days only?</vt:lpstr>
      <vt:lpstr>first step is always the hardest  152 days only?  </vt:lpstr>
      <vt:lpstr>30 days before exam ?</vt:lpstr>
      <vt:lpstr>Part 1 exam :</vt:lpstr>
      <vt:lpstr>MCQ’s</vt:lpstr>
      <vt:lpstr>Slajd 6</vt:lpstr>
      <vt:lpstr>Slajd 7</vt:lpstr>
      <vt:lpstr>Slajd 8</vt:lpstr>
      <vt:lpstr>2556 QUESTIONS</vt:lpstr>
      <vt:lpstr>Slajd 10</vt:lpstr>
      <vt:lpstr>Slajd 11</vt:lpstr>
      <vt:lpstr>DON’T STUDY IT FROM PASS MEDICINE !!!!!!!!</vt:lpstr>
      <vt:lpstr>Slajd 13</vt:lpstr>
      <vt:lpstr>Don’t worry </vt:lpstr>
      <vt:lpstr>OSCE</vt:lpstr>
      <vt:lpstr>OCSE 12 STATIONS</vt:lpstr>
      <vt:lpstr>EMERGENCY</vt:lpstr>
      <vt:lpstr>EXAMINATIONS:  3 STATIONS. </vt:lpstr>
      <vt:lpstr>COUNSELLING </vt:lpstr>
      <vt:lpstr>SKILLS:</vt:lpstr>
      <vt:lpstr>DATA </vt:lpstr>
      <vt:lpstr>EDUCATION STATION </vt:lpstr>
      <vt:lpstr>PICTURES</vt:lpstr>
      <vt:lpstr>kfmrp83</vt:lpstr>
      <vt:lpstr>Kfmr_83</vt:lpstr>
      <vt:lpstr>Slajd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Aleksandra</cp:lastModifiedBy>
  <cp:revision>19</cp:revision>
  <dcterms:created xsi:type="dcterms:W3CDTF">2019-04-14T19:58:32Z</dcterms:created>
  <dcterms:modified xsi:type="dcterms:W3CDTF">2019-04-21T20:59:09Z</dcterms:modified>
</cp:coreProperties>
</file>